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C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020" autoAdjust="0"/>
  </p:normalViewPr>
  <p:slideViewPr>
    <p:cSldViewPr snapToGrid="0">
      <p:cViewPr varScale="1">
        <p:scale>
          <a:sx n="77" d="100"/>
          <a:sy n="77" d="100"/>
        </p:scale>
        <p:origin x="91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7574FE-F735-430E-983D-2BDD050DB1B6}" type="datetimeFigureOut">
              <a:rPr lang="pt-BR" smtClean="0"/>
              <a:t>29/03/2024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63D0E2-3E99-4F68-8243-60DC048B475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291002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963D0E2-3E99-4F68-8243-60DC048B4757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341927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9AFC99C-4A85-AB36-3E0A-4414F1DF37C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6F6E0810-1B45-75F3-879E-E5AD41FFDE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17C9C00-1120-EA08-E1F4-A0059E787D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6E584-B30B-4538-8B0B-379E5A460C76}" type="datetimeFigureOut">
              <a:rPr lang="pt-BR" smtClean="0"/>
              <a:t>29/03/2024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F8B9353-2839-0FEB-57E7-EF652C3F07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F3E6E5B-A9BE-B69D-0BE1-E13C3BE768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585CE-DFE5-4AC3-AB8C-6AF67C4C200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825639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15B6F74-330A-D572-88AB-EB9CC1E9A0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24F2C614-270D-508B-04DC-71A2F3F0DA1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7AFEEDD-7AF6-2B5B-DD5A-20C9ECE05B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6E584-B30B-4538-8B0B-379E5A460C76}" type="datetimeFigureOut">
              <a:rPr lang="pt-BR" smtClean="0"/>
              <a:t>29/03/2024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87F8AD0-BE91-106B-E290-7A189415B9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2E44147-A869-1483-4F40-58E6E4064E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585CE-DFE5-4AC3-AB8C-6AF67C4C200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063222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BA976F5E-C0DB-D6E8-34DF-7633859BC8A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8803B44B-2CCB-7D13-C9F9-FDEF2979FD1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C7E1514-7FF3-2669-EEA9-F02AAE77A1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6E584-B30B-4538-8B0B-379E5A460C76}" type="datetimeFigureOut">
              <a:rPr lang="pt-BR" smtClean="0"/>
              <a:t>29/03/2024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13ED850-1A8B-5CF3-CBBD-83876F334A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A9FC74A-E021-CE8D-7915-ADBD5EF9CD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585CE-DFE5-4AC3-AB8C-6AF67C4C200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612306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B956F2A-7E4D-07FE-6F2B-2346136575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708EDF5-E2EF-4255-60A3-0DD9ADD700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075E8A4-DC60-345F-37A6-16BA9244E7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6E584-B30B-4538-8B0B-379E5A460C76}" type="datetimeFigureOut">
              <a:rPr lang="pt-BR" smtClean="0"/>
              <a:t>29/03/2024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23392767-A54C-2CC4-BEA8-9F9D6B45BA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521542F-B323-5E9C-8AE6-32F7306E07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585CE-DFE5-4AC3-AB8C-6AF67C4C200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188376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3CD9C6D-B4F2-C5DE-E851-606700BB0C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1ACD9C89-CAE0-E63A-A0AB-867E7E48E2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7F385289-1528-F32A-7CC1-7045CB6953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6E584-B30B-4538-8B0B-379E5A460C76}" type="datetimeFigureOut">
              <a:rPr lang="pt-BR" smtClean="0"/>
              <a:t>29/03/2024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CD0E517-F0E0-3A8A-F321-5BDF3527C8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730FE28-D6D2-189B-58A6-534CD008F3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585CE-DFE5-4AC3-AB8C-6AF67C4C200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268773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A5E2BCB-4DE5-2690-BDAD-A80AE73065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0457A6E-0C00-6A17-397E-C3E403504D5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7C8DDADD-C95C-6A25-C603-301619B94A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1CAFA4BD-0E09-B265-F1EA-BD98FC111B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6E584-B30B-4538-8B0B-379E5A460C76}" type="datetimeFigureOut">
              <a:rPr lang="pt-BR" smtClean="0"/>
              <a:t>29/03/2024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00F908E5-9D13-ED97-E878-961A611155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3748DF8E-A286-7DAA-FFFE-BED22FDCD2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585CE-DFE5-4AC3-AB8C-6AF67C4C200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045019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1FE815F-70FF-F54F-E800-365873F575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9D3FBC6A-5A53-5CAB-3CA6-8966E44D21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B2920F0B-AE2B-C445-13A5-135075ADD1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5D811D3F-5908-491C-3EAF-5743BE6E48F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C4761DD0-8127-1855-D7F7-97761C6B1EF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D91BDF4E-016D-D4CA-3F63-C3695E5044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6E584-B30B-4538-8B0B-379E5A460C76}" type="datetimeFigureOut">
              <a:rPr lang="pt-BR" smtClean="0"/>
              <a:t>29/03/2024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E777085E-CC5B-4688-2CA5-CAAEAF9EE9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AD7D9119-5A5F-3CC6-25CB-25F81AC9D1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585CE-DFE5-4AC3-AB8C-6AF67C4C200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063591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E3F00AC-0530-145F-F50A-316D9977A8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BA43E2A2-E4E2-B56F-8A6D-9289831146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6E584-B30B-4538-8B0B-379E5A460C76}" type="datetimeFigureOut">
              <a:rPr lang="pt-BR" smtClean="0"/>
              <a:t>29/03/2024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EBECE8EA-F323-C74B-DB10-B076E059C3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97F01CE9-A326-7B0E-3848-7BFDA435E9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585CE-DFE5-4AC3-AB8C-6AF67C4C200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874795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151CB39C-6275-CA6A-CA14-4138A3E256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6E584-B30B-4538-8B0B-379E5A460C76}" type="datetimeFigureOut">
              <a:rPr lang="pt-BR" smtClean="0"/>
              <a:t>29/03/2024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D196306E-53AA-7048-FC22-29BD901B4A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47202DA9-8CE9-1907-4757-D45412151C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585CE-DFE5-4AC3-AB8C-6AF67C4C200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52200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6723394-50C1-42E4-57DD-4A64B22320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B8B87AF-25ED-02A9-1270-0B422FCE86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BFC8AF6D-ACE5-1F30-C700-2F17190309A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F926480E-E77F-9025-AE02-65AB6C2BFE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6E584-B30B-4538-8B0B-379E5A460C76}" type="datetimeFigureOut">
              <a:rPr lang="pt-BR" smtClean="0"/>
              <a:t>29/03/2024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CF12D692-E325-4881-4BB9-18C6E70D1C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94FCCDF6-E8FB-7B12-B7E2-CF5F67C8FA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585CE-DFE5-4AC3-AB8C-6AF67C4C200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693032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709CC41-35B8-E9AF-1E6F-0A9AC180C6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7C35DA92-F3B7-8537-BDD4-D8C62DAC5C7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78027D10-BCF5-4DD3-0A4E-7A496FBB30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FBDBCE0B-28EF-5076-8016-CFE5B675EE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6E584-B30B-4538-8B0B-379E5A460C76}" type="datetimeFigureOut">
              <a:rPr lang="pt-BR" smtClean="0"/>
              <a:t>29/03/2024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389C2EE1-E0E9-B1F3-7DE1-10DEE2C218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9402C113-CDF6-9A9C-DAA0-5C144887CB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585CE-DFE5-4AC3-AB8C-6AF67C4C200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61729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0C7B6C46-DE5F-BD14-68CF-578E03F22A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A97B4E54-8B8E-5574-E7E8-566DF3E614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54ED624-4D84-5C88-523C-A3AF82946E6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46E584-B30B-4538-8B0B-379E5A460C76}" type="datetimeFigureOut">
              <a:rPr lang="pt-BR" smtClean="0"/>
              <a:t>29/03/2024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8DDE7EF-E01C-1239-F555-4098D234802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02D47D9-2AD5-DFDA-A4ED-4890EDDF1AB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C585CE-DFE5-4AC3-AB8C-6AF67C4C200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408244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www.pexels.com/pt-br/video/bebe-brincando-com-brinquedos-de-madeira-em-uma-sala-3676952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248A40E5-6BC1-57BA-D57B-2D7E8746CCB6}"/>
              </a:ext>
            </a:extLst>
          </p:cNvPr>
          <p:cNvSpPr txBox="1"/>
          <p:nvPr/>
        </p:nvSpPr>
        <p:spPr>
          <a:xfrm>
            <a:off x="418265" y="1392107"/>
            <a:ext cx="21812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>
                <a:solidFill>
                  <a:schemeClr val="bg1">
                    <a:lumMod val="50000"/>
                  </a:schemeClr>
                </a:solidFill>
              </a:rPr>
              <a:t>Fazer xixi ao levantar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E02C5718-36CB-8BD7-E4B4-6733B67DEEBB}"/>
              </a:ext>
            </a:extLst>
          </p:cNvPr>
          <p:cNvSpPr txBox="1"/>
          <p:nvPr/>
        </p:nvSpPr>
        <p:spPr>
          <a:xfrm>
            <a:off x="438138" y="1793385"/>
            <a:ext cx="21812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>
                <a:solidFill>
                  <a:schemeClr val="bg1">
                    <a:lumMod val="50000"/>
                  </a:schemeClr>
                </a:solidFill>
              </a:rPr>
              <a:t>Tomar café da manhã</a:t>
            </a: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CDDD0E20-8C17-9401-E2AA-7A3A5EB40255}"/>
              </a:ext>
            </a:extLst>
          </p:cNvPr>
          <p:cNvSpPr txBox="1"/>
          <p:nvPr/>
        </p:nvSpPr>
        <p:spPr>
          <a:xfrm>
            <a:off x="438138" y="2181166"/>
            <a:ext cx="34973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>
                <a:solidFill>
                  <a:schemeClr val="bg1">
                    <a:lumMod val="50000"/>
                  </a:schemeClr>
                </a:solidFill>
              </a:rPr>
              <a:t>Escovar os dentes após as refeições</a:t>
            </a: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4F5CBED2-F477-196E-532B-A32691D84230}"/>
              </a:ext>
            </a:extLst>
          </p:cNvPr>
          <p:cNvSpPr txBox="1"/>
          <p:nvPr/>
        </p:nvSpPr>
        <p:spPr>
          <a:xfrm>
            <a:off x="438138" y="2578376"/>
            <a:ext cx="29908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>
                <a:solidFill>
                  <a:schemeClr val="bg1">
                    <a:lumMod val="50000"/>
                  </a:schemeClr>
                </a:solidFill>
              </a:rPr>
              <a:t>Ir para a escola sem reclamar</a:t>
            </a: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42A42DED-FEFC-EA12-AC68-FE1CF1FC3157}"/>
              </a:ext>
            </a:extLst>
          </p:cNvPr>
          <p:cNvSpPr txBox="1"/>
          <p:nvPr/>
        </p:nvSpPr>
        <p:spPr>
          <a:xfrm>
            <a:off x="438138" y="2980836"/>
            <a:ext cx="21812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>
                <a:solidFill>
                  <a:schemeClr val="bg1">
                    <a:lumMod val="50000"/>
                  </a:schemeClr>
                </a:solidFill>
              </a:rPr>
              <a:t>Almoçar o prato todo</a:t>
            </a:r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F429B30D-4306-6AFB-10CA-BD73949F327C}"/>
              </a:ext>
            </a:extLst>
          </p:cNvPr>
          <p:cNvSpPr txBox="1"/>
          <p:nvPr/>
        </p:nvSpPr>
        <p:spPr>
          <a:xfrm>
            <a:off x="438139" y="3376324"/>
            <a:ext cx="24574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>
                <a:solidFill>
                  <a:schemeClr val="bg1">
                    <a:lumMod val="50000"/>
                  </a:schemeClr>
                </a:solidFill>
              </a:rPr>
              <a:t>Comer legumes e frutas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B07D40CA-A53A-2033-A86B-A83501D1B34C}"/>
              </a:ext>
            </a:extLst>
          </p:cNvPr>
          <p:cNvSpPr txBox="1"/>
          <p:nvPr/>
        </p:nvSpPr>
        <p:spPr>
          <a:xfrm>
            <a:off x="438139" y="3780453"/>
            <a:ext cx="21812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>
                <a:solidFill>
                  <a:schemeClr val="bg1">
                    <a:lumMod val="50000"/>
                  </a:schemeClr>
                </a:solidFill>
              </a:rPr>
              <a:t>Fazer lição de casa</a:t>
            </a: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E1C46FE0-1F41-5658-963F-5811BCCC6047}"/>
              </a:ext>
            </a:extLst>
          </p:cNvPr>
          <p:cNvSpPr txBox="1"/>
          <p:nvPr/>
        </p:nvSpPr>
        <p:spPr>
          <a:xfrm>
            <a:off x="438140" y="4174272"/>
            <a:ext cx="24574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>
                <a:solidFill>
                  <a:schemeClr val="bg1">
                    <a:lumMod val="50000"/>
                  </a:schemeClr>
                </a:solidFill>
              </a:rPr>
              <a:t>Guardar os brinquedos</a:t>
            </a:r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CC04C15D-A5C9-D2CF-9DC8-D0F35576261D}"/>
              </a:ext>
            </a:extLst>
          </p:cNvPr>
          <p:cNvSpPr txBox="1"/>
          <p:nvPr/>
        </p:nvSpPr>
        <p:spPr>
          <a:xfrm>
            <a:off x="438142" y="4584557"/>
            <a:ext cx="28384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>
                <a:solidFill>
                  <a:schemeClr val="bg1">
                    <a:lumMod val="50000"/>
                  </a:schemeClr>
                </a:solidFill>
              </a:rPr>
              <a:t>Tomar banho sem reclamar</a:t>
            </a:r>
          </a:p>
        </p:txBody>
      </p:sp>
      <p:sp>
        <p:nvSpPr>
          <p:cNvPr id="16" name="CaixaDeTexto 15">
            <a:extLst>
              <a:ext uri="{FF2B5EF4-FFF2-40B4-BE49-F238E27FC236}">
                <a16:creationId xmlns:a16="http://schemas.microsoft.com/office/drawing/2014/main" id="{E35387E7-3CA7-90E8-C2DE-8B954E483636}"/>
              </a:ext>
            </a:extLst>
          </p:cNvPr>
          <p:cNvSpPr txBox="1"/>
          <p:nvPr/>
        </p:nvSpPr>
        <p:spPr>
          <a:xfrm>
            <a:off x="438142" y="5001783"/>
            <a:ext cx="28384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>
                <a:solidFill>
                  <a:schemeClr val="bg1">
                    <a:lumMod val="50000"/>
                  </a:schemeClr>
                </a:solidFill>
              </a:rPr>
              <a:t>Obedecer aos pais e adultos</a:t>
            </a:r>
          </a:p>
        </p:txBody>
      </p:sp>
      <p:sp>
        <p:nvSpPr>
          <p:cNvPr id="17" name="CaixaDeTexto 16">
            <a:extLst>
              <a:ext uri="{FF2B5EF4-FFF2-40B4-BE49-F238E27FC236}">
                <a16:creationId xmlns:a16="http://schemas.microsoft.com/office/drawing/2014/main" id="{A882B2FF-16AC-F1F4-D7C0-58B024E39172}"/>
              </a:ext>
            </a:extLst>
          </p:cNvPr>
          <p:cNvSpPr txBox="1"/>
          <p:nvPr/>
        </p:nvSpPr>
        <p:spPr>
          <a:xfrm>
            <a:off x="438140" y="5400464"/>
            <a:ext cx="21812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>
                <a:solidFill>
                  <a:schemeClr val="bg1">
                    <a:lumMod val="50000"/>
                  </a:schemeClr>
                </a:solidFill>
              </a:rPr>
              <a:t>Jantar o prato todo</a:t>
            </a:r>
          </a:p>
        </p:txBody>
      </p:sp>
      <p:sp>
        <p:nvSpPr>
          <p:cNvPr id="18" name="CaixaDeTexto 17">
            <a:extLst>
              <a:ext uri="{FF2B5EF4-FFF2-40B4-BE49-F238E27FC236}">
                <a16:creationId xmlns:a16="http://schemas.microsoft.com/office/drawing/2014/main" id="{877C95F3-1617-CF92-7A33-176E036D30C0}"/>
              </a:ext>
            </a:extLst>
          </p:cNvPr>
          <p:cNvSpPr txBox="1"/>
          <p:nvPr/>
        </p:nvSpPr>
        <p:spPr>
          <a:xfrm>
            <a:off x="438140" y="6160174"/>
            <a:ext cx="21812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>
                <a:solidFill>
                  <a:schemeClr val="bg1">
                    <a:lumMod val="50000"/>
                  </a:schemeClr>
                </a:solidFill>
              </a:rPr>
              <a:t>Prêmio da Semana</a:t>
            </a:r>
          </a:p>
        </p:txBody>
      </p:sp>
      <p:sp>
        <p:nvSpPr>
          <p:cNvPr id="19" name="CaixaDeTexto 18">
            <a:extLst>
              <a:ext uri="{FF2B5EF4-FFF2-40B4-BE49-F238E27FC236}">
                <a16:creationId xmlns:a16="http://schemas.microsoft.com/office/drawing/2014/main" id="{7B7D0902-0125-EA50-DE63-2E7E9E89A0F8}"/>
              </a:ext>
            </a:extLst>
          </p:cNvPr>
          <p:cNvSpPr txBox="1"/>
          <p:nvPr/>
        </p:nvSpPr>
        <p:spPr>
          <a:xfrm>
            <a:off x="4797170" y="817960"/>
            <a:ext cx="5148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err="1">
                <a:solidFill>
                  <a:schemeClr val="bg1">
                    <a:lumMod val="50000"/>
                  </a:schemeClr>
                </a:solidFill>
              </a:rPr>
              <a:t>Seg</a:t>
            </a:r>
            <a:endParaRPr lang="pt-BR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0" name="CaixaDeTexto 19">
            <a:extLst>
              <a:ext uri="{FF2B5EF4-FFF2-40B4-BE49-F238E27FC236}">
                <a16:creationId xmlns:a16="http://schemas.microsoft.com/office/drawing/2014/main" id="{C9B74E16-D7DB-71E0-5CBA-09599A7C360C}"/>
              </a:ext>
            </a:extLst>
          </p:cNvPr>
          <p:cNvSpPr txBox="1"/>
          <p:nvPr/>
        </p:nvSpPr>
        <p:spPr>
          <a:xfrm>
            <a:off x="5730682" y="826295"/>
            <a:ext cx="5725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err="1">
                <a:solidFill>
                  <a:schemeClr val="bg1">
                    <a:lumMod val="50000"/>
                  </a:schemeClr>
                </a:solidFill>
              </a:rPr>
              <a:t>Qua</a:t>
            </a:r>
            <a:endParaRPr lang="pt-BR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1" name="CaixaDeTexto 20">
            <a:extLst>
              <a:ext uri="{FF2B5EF4-FFF2-40B4-BE49-F238E27FC236}">
                <a16:creationId xmlns:a16="http://schemas.microsoft.com/office/drawing/2014/main" id="{6F979EAC-B8ED-2B77-1522-FC1C7794E608}"/>
              </a:ext>
            </a:extLst>
          </p:cNvPr>
          <p:cNvSpPr txBox="1"/>
          <p:nvPr/>
        </p:nvSpPr>
        <p:spPr>
          <a:xfrm>
            <a:off x="5295685" y="826295"/>
            <a:ext cx="4719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>
                <a:solidFill>
                  <a:schemeClr val="bg1">
                    <a:lumMod val="50000"/>
                  </a:schemeClr>
                </a:solidFill>
              </a:rPr>
              <a:t>Ter</a:t>
            </a:r>
          </a:p>
        </p:txBody>
      </p:sp>
      <p:sp>
        <p:nvSpPr>
          <p:cNvPr id="22" name="CaixaDeTexto 21">
            <a:extLst>
              <a:ext uri="{FF2B5EF4-FFF2-40B4-BE49-F238E27FC236}">
                <a16:creationId xmlns:a16="http://schemas.microsoft.com/office/drawing/2014/main" id="{A658B932-8C03-2146-9683-FB99E7E33897}"/>
              </a:ext>
            </a:extLst>
          </p:cNvPr>
          <p:cNvSpPr txBox="1"/>
          <p:nvPr/>
        </p:nvSpPr>
        <p:spPr>
          <a:xfrm>
            <a:off x="6299776" y="826295"/>
            <a:ext cx="5148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err="1">
                <a:solidFill>
                  <a:schemeClr val="bg1">
                    <a:lumMod val="50000"/>
                  </a:schemeClr>
                </a:solidFill>
              </a:rPr>
              <a:t>Qui</a:t>
            </a:r>
            <a:endParaRPr lang="pt-BR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3" name="CaixaDeTexto 22">
            <a:extLst>
              <a:ext uri="{FF2B5EF4-FFF2-40B4-BE49-F238E27FC236}">
                <a16:creationId xmlns:a16="http://schemas.microsoft.com/office/drawing/2014/main" id="{CEBEA959-4B92-E871-CE3E-6548BE157CBA}"/>
              </a:ext>
            </a:extLst>
          </p:cNvPr>
          <p:cNvSpPr txBox="1"/>
          <p:nvPr/>
        </p:nvSpPr>
        <p:spPr>
          <a:xfrm>
            <a:off x="6754493" y="826295"/>
            <a:ext cx="5018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>
                <a:solidFill>
                  <a:schemeClr val="bg1">
                    <a:lumMod val="50000"/>
                  </a:schemeClr>
                </a:solidFill>
              </a:rPr>
              <a:t>Sex</a:t>
            </a:r>
          </a:p>
        </p:txBody>
      </p:sp>
      <p:sp>
        <p:nvSpPr>
          <p:cNvPr id="24" name="CaixaDeTexto 23">
            <a:extLst>
              <a:ext uri="{FF2B5EF4-FFF2-40B4-BE49-F238E27FC236}">
                <a16:creationId xmlns:a16="http://schemas.microsoft.com/office/drawing/2014/main" id="{798741CF-2063-F90A-FFF3-9EAC9F4E4304}"/>
              </a:ext>
            </a:extLst>
          </p:cNvPr>
          <p:cNvSpPr txBox="1"/>
          <p:nvPr/>
        </p:nvSpPr>
        <p:spPr>
          <a:xfrm>
            <a:off x="7215264" y="831176"/>
            <a:ext cx="5229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>
                <a:solidFill>
                  <a:schemeClr val="bg1">
                    <a:lumMod val="50000"/>
                  </a:schemeClr>
                </a:solidFill>
              </a:rPr>
              <a:t>Sab</a:t>
            </a:r>
          </a:p>
        </p:txBody>
      </p:sp>
      <p:sp>
        <p:nvSpPr>
          <p:cNvPr id="25" name="CaixaDeTexto 24">
            <a:extLst>
              <a:ext uri="{FF2B5EF4-FFF2-40B4-BE49-F238E27FC236}">
                <a16:creationId xmlns:a16="http://schemas.microsoft.com/office/drawing/2014/main" id="{7D3C2E0D-C3A8-CB5C-C4D9-1DC8D2CD3125}"/>
              </a:ext>
            </a:extLst>
          </p:cNvPr>
          <p:cNvSpPr txBox="1"/>
          <p:nvPr/>
        </p:nvSpPr>
        <p:spPr>
          <a:xfrm>
            <a:off x="7697410" y="817960"/>
            <a:ext cx="7106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>
                <a:solidFill>
                  <a:schemeClr val="bg1">
                    <a:lumMod val="50000"/>
                  </a:schemeClr>
                </a:solidFill>
              </a:rPr>
              <a:t>Dom</a:t>
            </a:r>
          </a:p>
        </p:txBody>
      </p:sp>
      <p:sp>
        <p:nvSpPr>
          <p:cNvPr id="26" name="CaixaDeTexto 25">
            <a:extLst>
              <a:ext uri="{FF2B5EF4-FFF2-40B4-BE49-F238E27FC236}">
                <a16:creationId xmlns:a16="http://schemas.microsoft.com/office/drawing/2014/main" id="{A8D8B373-9B53-4C18-3B4E-F51C999BADE5}"/>
              </a:ext>
            </a:extLst>
          </p:cNvPr>
          <p:cNvSpPr txBox="1"/>
          <p:nvPr/>
        </p:nvSpPr>
        <p:spPr>
          <a:xfrm>
            <a:off x="8585199" y="817960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>
                <a:solidFill>
                  <a:schemeClr val="bg1">
                    <a:lumMod val="50000"/>
                  </a:schemeClr>
                </a:solidFill>
              </a:rPr>
              <a:t>Pontos Acumulados</a:t>
            </a:r>
          </a:p>
        </p:txBody>
      </p:sp>
      <p:sp>
        <p:nvSpPr>
          <p:cNvPr id="27" name="CaixaDeTexto 26">
            <a:extLst>
              <a:ext uri="{FF2B5EF4-FFF2-40B4-BE49-F238E27FC236}">
                <a16:creationId xmlns:a16="http://schemas.microsoft.com/office/drawing/2014/main" id="{15EDE391-CE63-CCC4-EA13-47CF990D05DF}"/>
              </a:ext>
            </a:extLst>
          </p:cNvPr>
          <p:cNvSpPr txBox="1"/>
          <p:nvPr/>
        </p:nvSpPr>
        <p:spPr>
          <a:xfrm>
            <a:off x="784728" y="277297"/>
            <a:ext cx="129864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>
                <a:solidFill>
                  <a:schemeClr val="bg1">
                    <a:lumMod val="50000"/>
                  </a:schemeClr>
                </a:solidFill>
              </a:rPr>
              <a:t>ROTINA</a:t>
            </a:r>
          </a:p>
          <a:p>
            <a:pPr algn="ctr"/>
            <a:r>
              <a:rPr lang="pt-BR" dirty="0">
                <a:solidFill>
                  <a:schemeClr val="bg1">
                    <a:lumMod val="50000"/>
                  </a:schemeClr>
                </a:solidFill>
              </a:rPr>
              <a:t>DA</a:t>
            </a:r>
          </a:p>
          <a:p>
            <a:pPr algn="ctr"/>
            <a:r>
              <a:rPr lang="pt-BR" dirty="0">
                <a:solidFill>
                  <a:schemeClr val="bg1">
                    <a:lumMod val="50000"/>
                  </a:schemeClr>
                </a:solidFill>
              </a:rPr>
              <a:t>CRIANÇA</a:t>
            </a:r>
          </a:p>
        </p:txBody>
      </p:sp>
      <p:pic>
        <p:nvPicPr>
          <p:cNvPr id="31" name="Imagem 30" descr="Uma imagem contendo no interior, pessoa, mesa, mulher&#10;&#10;Descrição gerada automaticamente">
            <a:extLst>
              <a:ext uri="{FF2B5EF4-FFF2-40B4-BE49-F238E27FC236}">
                <a16:creationId xmlns:a16="http://schemas.microsoft.com/office/drawing/2014/main" id="{7BF6C476-DF04-6840-4460-D4C85395298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2284087" y="282187"/>
            <a:ext cx="1843176" cy="911822"/>
          </a:xfrm>
          <a:prstGeom prst="rect">
            <a:avLst/>
          </a:prstGeom>
        </p:spPr>
      </p:pic>
      <p:cxnSp>
        <p:nvCxnSpPr>
          <p:cNvPr id="41" name="Conector reto 40">
            <a:extLst>
              <a:ext uri="{FF2B5EF4-FFF2-40B4-BE49-F238E27FC236}">
                <a16:creationId xmlns:a16="http://schemas.microsoft.com/office/drawing/2014/main" id="{7FFB2118-1455-9A3F-CE1D-EE99F7D1B3BF}"/>
              </a:ext>
            </a:extLst>
          </p:cNvPr>
          <p:cNvCxnSpPr>
            <a:cxnSpLocks/>
          </p:cNvCxnSpPr>
          <p:nvPr/>
        </p:nvCxnSpPr>
        <p:spPr>
          <a:xfrm>
            <a:off x="5322536" y="966583"/>
            <a:ext cx="4655" cy="4830597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ector reto 42">
            <a:extLst>
              <a:ext uri="{FF2B5EF4-FFF2-40B4-BE49-F238E27FC236}">
                <a16:creationId xmlns:a16="http://schemas.microsoft.com/office/drawing/2014/main" id="{B50B6C36-BDF6-A580-E19D-9009C41FBC69}"/>
              </a:ext>
            </a:extLst>
          </p:cNvPr>
          <p:cNvCxnSpPr>
            <a:cxnSpLocks/>
          </p:cNvCxnSpPr>
          <p:nvPr/>
        </p:nvCxnSpPr>
        <p:spPr>
          <a:xfrm>
            <a:off x="5730681" y="985997"/>
            <a:ext cx="36928" cy="4811183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ector reto 43">
            <a:extLst>
              <a:ext uri="{FF2B5EF4-FFF2-40B4-BE49-F238E27FC236}">
                <a16:creationId xmlns:a16="http://schemas.microsoft.com/office/drawing/2014/main" id="{4E132F6D-3FF6-20C3-9AB4-3AD502E20B59}"/>
              </a:ext>
            </a:extLst>
          </p:cNvPr>
          <p:cNvCxnSpPr>
            <a:cxnSpLocks/>
          </p:cNvCxnSpPr>
          <p:nvPr/>
        </p:nvCxnSpPr>
        <p:spPr>
          <a:xfrm>
            <a:off x="6276573" y="934890"/>
            <a:ext cx="0" cy="4854941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onector reto 44">
            <a:extLst>
              <a:ext uri="{FF2B5EF4-FFF2-40B4-BE49-F238E27FC236}">
                <a16:creationId xmlns:a16="http://schemas.microsoft.com/office/drawing/2014/main" id="{DCAEB6C6-C207-C31D-CDA5-9BAC1A957975}"/>
              </a:ext>
            </a:extLst>
          </p:cNvPr>
          <p:cNvCxnSpPr>
            <a:cxnSpLocks/>
          </p:cNvCxnSpPr>
          <p:nvPr/>
        </p:nvCxnSpPr>
        <p:spPr>
          <a:xfrm flipH="1">
            <a:off x="6751756" y="934890"/>
            <a:ext cx="17764" cy="4870262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ector reto 45">
            <a:extLst>
              <a:ext uri="{FF2B5EF4-FFF2-40B4-BE49-F238E27FC236}">
                <a16:creationId xmlns:a16="http://schemas.microsoft.com/office/drawing/2014/main" id="{C19B3FB4-1E22-B54C-6451-B8C56FD00AC9}"/>
              </a:ext>
            </a:extLst>
          </p:cNvPr>
          <p:cNvCxnSpPr>
            <a:cxnSpLocks/>
          </p:cNvCxnSpPr>
          <p:nvPr/>
        </p:nvCxnSpPr>
        <p:spPr>
          <a:xfrm>
            <a:off x="7215264" y="966583"/>
            <a:ext cx="0" cy="4838569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onector reto 46">
            <a:extLst>
              <a:ext uri="{FF2B5EF4-FFF2-40B4-BE49-F238E27FC236}">
                <a16:creationId xmlns:a16="http://schemas.microsoft.com/office/drawing/2014/main" id="{5D6338F5-0444-A764-06B7-D9DCAD004A8C}"/>
              </a:ext>
            </a:extLst>
          </p:cNvPr>
          <p:cNvCxnSpPr>
            <a:cxnSpLocks/>
          </p:cNvCxnSpPr>
          <p:nvPr/>
        </p:nvCxnSpPr>
        <p:spPr>
          <a:xfrm>
            <a:off x="7697410" y="966583"/>
            <a:ext cx="0" cy="4823248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ector reto 47">
            <a:extLst>
              <a:ext uri="{FF2B5EF4-FFF2-40B4-BE49-F238E27FC236}">
                <a16:creationId xmlns:a16="http://schemas.microsoft.com/office/drawing/2014/main" id="{4821E8D9-A9C9-1CF5-827B-8877FD79D2FF}"/>
              </a:ext>
            </a:extLst>
          </p:cNvPr>
          <p:cNvCxnSpPr>
            <a:cxnSpLocks/>
          </p:cNvCxnSpPr>
          <p:nvPr/>
        </p:nvCxnSpPr>
        <p:spPr>
          <a:xfrm>
            <a:off x="8325140" y="934890"/>
            <a:ext cx="0" cy="4854941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ector reto 49">
            <a:extLst>
              <a:ext uri="{FF2B5EF4-FFF2-40B4-BE49-F238E27FC236}">
                <a16:creationId xmlns:a16="http://schemas.microsoft.com/office/drawing/2014/main" id="{61BD6AFD-69BB-0F6C-6018-2EEA29712FCE}"/>
              </a:ext>
            </a:extLst>
          </p:cNvPr>
          <p:cNvCxnSpPr/>
          <p:nvPr/>
        </p:nvCxnSpPr>
        <p:spPr>
          <a:xfrm>
            <a:off x="525294" y="1761439"/>
            <a:ext cx="10311319" cy="31946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Conector reto 51">
            <a:extLst>
              <a:ext uri="{FF2B5EF4-FFF2-40B4-BE49-F238E27FC236}">
                <a16:creationId xmlns:a16="http://schemas.microsoft.com/office/drawing/2014/main" id="{4B741086-B7FE-9228-DA92-41DC641DE5D2}"/>
              </a:ext>
            </a:extLst>
          </p:cNvPr>
          <p:cNvCxnSpPr/>
          <p:nvPr/>
        </p:nvCxnSpPr>
        <p:spPr>
          <a:xfrm>
            <a:off x="525294" y="2173896"/>
            <a:ext cx="10311319" cy="31946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Conector reto 52">
            <a:extLst>
              <a:ext uri="{FF2B5EF4-FFF2-40B4-BE49-F238E27FC236}">
                <a16:creationId xmlns:a16="http://schemas.microsoft.com/office/drawing/2014/main" id="{C6BC81FB-5381-804B-A9DA-F13068780BB4}"/>
              </a:ext>
            </a:extLst>
          </p:cNvPr>
          <p:cNvCxnSpPr/>
          <p:nvPr/>
        </p:nvCxnSpPr>
        <p:spPr>
          <a:xfrm>
            <a:off x="525293" y="2537001"/>
            <a:ext cx="10311319" cy="31946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Conector reto 53">
            <a:extLst>
              <a:ext uri="{FF2B5EF4-FFF2-40B4-BE49-F238E27FC236}">
                <a16:creationId xmlns:a16="http://schemas.microsoft.com/office/drawing/2014/main" id="{7E3C34F9-3021-2D4A-7C6A-E3B00955FF41}"/>
              </a:ext>
            </a:extLst>
          </p:cNvPr>
          <p:cNvCxnSpPr/>
          <p:nvPr/>
        </p:nvCxnSpPr>
        <p:spPr>
          <a:xfrm>
            <a:off x="525292" y="2983576"/>
            <a:ext cx="10311319" cy="31946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Conector reto 54">
            <a:extLst>
              <a:ext uri="{FF2B5EF4-FFF2-40B4-BE49-F238E27FC236}">
                <a16:creationId xmlns:a16="http://schemas.microsoft.com/office/drawing/2014/main" id="{1105C1E9-66CB-1DDF-3DB0-F92AA1C51E25}"/>
              </a:ext>
            </a:extLst>
          </p:cNvPr>
          <p:cNvCxnSpPr/>
          <p:nvPr/>
        </p:nvCxnSpPr>
        <p:spPr>
          <a:xfrm>
            <a:off x="575022" y="3353609"/>
            <a:ext cx="10311319" cy="31946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onector reto 55">
            <a:extLst>
              <a:ext uri="{FF2B5EF4-FFF2-40B4-BE49-F238E27FC236}">
                <a16:creationId xmlns:a16="http://schemas.microsoft.com/office/drawing/2014/main" id="{DB0D93EE-3D30-5705-3A18-9DFC24B9081E}"/>
              </a:ext>
            </a:extLst>
          </p:cNvPr>
          <p:cNvCxnSpPr/>
          <p:nvPr/>
        </p:nvCxnSpPr>
        <p:spPr>
          <a:xfrm>
            <a:off x="525292" y="3704479"/>
            <a:ext cx="10311319" cy="31946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Conector reto 56">
            <a:extLst>
              <a:ext uri="{FF2B5EF4-FFF2-40B4-BE49-F238E27FC236}">
                <a16:creationId xmlns:a16="http://schemas.microsoft.com/office/drawing/2014/main" id="{CDABC650-6EA6-BE4A-1C86-2F68B4F95CB8}"/>
              </a:ext>
            </a:extLst>
          </p:cNvPr>
          <p:cNvCxnSpPr/>
          <p:nvPr/>
        </p:nvCxnSpPr>
        <p:spPr>
          <a:xfrm>
            <a:off x="525291" y="4141023"/>
            <a:ext cx="10311319" cy="31946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Conector reto 57">
            <a:extLst>
              <a:ext uri="{FF2B5EF4-FFF2-40B4-BE49-F238E27FC236}">
                <a16:creationId xmlns:a16="http://schemas.microsoft.com/office/drawing/2014/main" id="{899247CE-CFAD-FD94-28EF-23C3DEE4F1F5}"/>
              </a:ext>
            </a:extLst>
          </p:cNvPr>
          <p:cNvCxnSpPr/>
          <p:nvPr/>
        </p:nvCxnSpPr>
        <p:spPr>
          <a:xfrm>
            <a:off x="525290" y="4567825"/>
            <a:ext cx="10311319" cy="31946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Conector reto 58">
            <a:extLst>
              <a:ext uri="{FF2B5EF4-FFF2-40B4-BE49-F238E27FC236}">
                <a16:creationId xmlns:a16="http://schemas.microsoft.com/office/drawing/2014/main" id="{748DFAF0-609D-E324-F1C8-EFE7B74E4F6C}"/>
              </a:ext>
            </a:extLst>
          </p:cNvPr>
          <p:cNvCxnSpPr/>
          <p:nvPr/>
        </p:nvCxnSpPr>
        <p:spPr>
          <a:xfrm>
            <a:off x="525289" y="4948292"/>
            <a:ext cx="10311319" cy="31946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Conector reto 59">
            <a:extLst>
              <a:ext uri="{FF2B5EF4-FFF2-40B4-BE49-F238E27FC236}">
                <a16:creationId xmlns:a16="http://schemas.microsoft.com/office/drawing/2014/main" id="{7D592354-C410-F207-CDF8-00B1AB4A4AB3}"/>
              </a:ext>
            </a:extLst>
          </p:cNvPr>
          <p:cNvCxnSpPr/>
          <p:nvPr/>
        </p:nvCxnSpPr>
        <p:spPr>
          <a:xfrm>
            <a:off x="525289" y="5424685"/>
            <a:ext cx="10311319" cy="31946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Conector reto 60">
            <a:extLst>
              <a:ext uri="{FF2B5EF4-FFF2-40B4-BE49-F238E27FC236}">
                <a16:creationId xmlns:a16="http://schemas.microsoft.com/office/drawing/2014/main" id="{D69ED824-7BA6-6DF0-1C72-A6DBACEE5266}"/>
              </a:ext>
            </a:extLst>
          </p:cNvPr>
          <p:cNvCxnSpPr/>
          <p:nvPr/>
        </p:nvCxnSpPr>
        <p:spPr>
          <a:xfrm>
            <a:off x="451704" y="5766458"/>
            <a:ext cx="10311319" cy="31946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Conector reto 76">
            <a:extLst>
              <a:ext uri="{FF2B5EF4-FFF2-40B4-BE49-F238E27FC236}">
                <a16:creationId xmlns:a16="http://schemas.microsoft.com/office/drawing/2014/main" id="{3532F520-663B-0138-2D0C-5F047007A699}"/>
              </a:ext>
            </a:extLst>
          </p:cNvPr>
          <p:cNvCxnSpPr>
            <a:cxnSpLocks/>
          </p:cNvCxnSpPr>
          <p:nvPr/>
        </p:nvCxnSpPr>
        <p:spPr>
          <a:xfrm flipV="1">
            <a:off x="2619363" y="6497560"/>
            <a:ext cx="4725018" cy="2406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Conector reto 78">
            <a:extLst>
              <a:ext uri="{FF2B5EF4-FFF2-40B4-BE49-F238E27FC236}">
                <a16:creationId xmlns:a16="http://schemas.microsoft.com/office/drawing/2014/main" id="{7BE4AB0E-D502-9EB2-AF7B-E4F92A21C581}"/>
              </a:ext>
            </a:extLst>
          </p:cNvPr>
          <p:cNvCxnSpPr>
            <a:cxnSpLocks/>
          </p:cNvCxnSpPr>
          <p:nvPr/>
        </p:nvCxnSpPr>
        <p:spPr>
          <a:xfrm>
            <a:off x="4775054" y="974555"/>
            <a:ext cx="4655" cy="4830597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1728932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210</TotalTime>
  <Words>64</Words>
  <Application>Microsoft Office PowerPoint</Application>
  <PresentationFormat>Widescreen</PresentationFormat>
  <Paragraphs>24</Paragraphs>
  <Slides>1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Felipe de Carvalho Ribas</dc:creator>
  <cp:lastModifiedBy>Felipe de Carvalho Ribas</cp:lastModifiedBy>
  <cp:revision>4</cp:revision>
  <cp:lastPrinted>2024-03-29T14:25:34Z</cp:lastPrinted>
  <dcterms:created xsi:type="dcterms:W3CDTF">2024-03-26T17:21:30Z</dcterms:created>
  <dcterms:modified xsi:type="dcterms:W3CDTF">2024-03-29T14:27:53Z</dcterms:modified>
</cp:coreProperties>
</file>