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2ED79-08BE-50E5-155E-641022E82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E7F020-F0CA-B5D9-7748-9297AFCC1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2ABAF6-0045-CA41-8F41-4E9336A87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389-F630-45A9-B7D8-F04A943E5DB9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421ABE-3945-FC5C-DBB4-10F154B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90DA74-7C50-F129-71A1-074AF0D8A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CEC7-C1E1-4951-9C2E-2D7F93D8F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42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C327F-A2E9-BA8C-5487-78325F34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627A302-D378-93AC-F7DB-387F3A730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B6962B-6AF0-4B61-2547-90AF616B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389-F630-45A9-B7D8-F04A943E5DB9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C2871B-CFE5-65B1-4B55-5D500250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B6A69D-87DE-E636-35F4-52C71D959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CEC7-C1E1-4951-9C2E-2D7F93D8F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86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8F479B6-12D9-A789-BCFE-E13324B07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306511-AE2D-4571-C136-4BA1A9165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852C16-70D5-F723-A62E-754717BCC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389-F630-45A9-B7D8-F04A943E5DB9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E81E3D-6B29-825F-FEA0-7C7BC300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80793B-2393-7573-F53C-55A23152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CEC7-C1E1-4951-9C2E-2D7F93D8F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88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5DA8B-E8D7-47D7-3F0E-5C161AE01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F784E4-CDE4-EA1B-A076-C5F7ED943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585C41-20C6-C7C0-03FA-CEECFCBF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389-F630-45A9-B7D8-F04A943E5DB9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A25038-4E0E-9274-F6C2-1731FDC89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13E238-6C8D-5EB1-D3F0-2FD7352F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CEC7-C1E1-4951-9C2E-2D7F93D8F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41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D5BEF-6FD2-F3FA-14B3-C9E69999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95B7AF-539E-4901-26AF-291F3A99B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89BAE4-633F-F4D9-ECDB-9AF0BA7A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389-F630-45A9-B7D8-F04A943E5DB9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E501C3-ECF0-D178-1F9D-88BF976F9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7BF013-5948-D911-4079-36A73D54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CEC7-C1E1-4951-9C2E-2D7F93D8F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90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8C1FA-F02E-F172-D51A-46E3444CD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FE1022-B156-5BA2-D788-9D8131B2B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5CCDB2-1EB1-E6AC-E731-DB86A5DE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1452A7-B484-87AD-A3AD-D7702C49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389-F630-45A9-B7D8-F04A943E5DB9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60D797-EDD4-D7C5-0412-4FDC60524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E37503-9F9E-E954-D785-0AB84E51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CEC7-C1E1-4951-9C2E-2D7F93D8F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03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E9138-2CDD-EE7F-0A56-35366CA3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15F171-D594-6329-62EE-3E6BAE8FB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BBE4D9B-8908-FF94-7785-A5CFB78D5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0FB458-CD76-B235-A990-EF12DF419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5A10EE0-75B3-08B8-861D-ABCCF6DB5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B2FEB96-AEC7-C883-93ED-296F6167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389-F630-45A9-B7D8-F04A943E5DB9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995D9D-F923-C398-C63E-BA0E5D742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57C2BD9-7320-A13D-9D6A-0CD2500B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CEC7-C1E1-4951-9C2E-2D7F93D8F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61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153D4-BC03-D798-ABD2-B626BA21C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3D8BE08-A7DF-4C61-7FAE-1C81A7D5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389-F630-45A9-B7D8-F04A943E5DB9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EEF50F5-2AEC-9986-C699-0CA809272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7EB94BB-FAE9-5EC1-F088-C702B786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CEC7-C1E1-4951-9C2E-2D7F93D8F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99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AD855BB-7777-1243-15BC-92C0CE059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389-F630-45A9-B7D8-F04A943E5DB9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8B480C7-125F-CD2C-C756-141E62E6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EBD5F7E-540F-0002-0054-D2F239B8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CEC7-C1E1-4951-9C2E-2D7F93D8F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95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CB9B8-EFD1-B6E1-3770-F4679D79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324534-5B87-1D34-85DB-64660C61E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EE0C1AA-1973-A7EB-7460-8A68C5C2F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94F405-36E8-344B-F657-12548F3B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389-F630-45A9-B7D8-F04A943E5DB9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38DF44-8B42-EFAB-5563-3C1CE99A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7DE883-B503-4731-2591-522AD006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CEC7-C1E1-4951-9C2E-2D7F93D8F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87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744BC-6841-50C3-BB69-D513F554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CBC13A5-0E7E-FC57-CF47-C53D33EF0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7B6663-20D7-2442-2DF7-64D065EE8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7B2F9A-B779-0769-6CAD-CADABB52C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389-F630-45A9-B7D8-F04A943E5DB9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61A11D-3893-8994-F043-6529123E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624F27-50AC-4715-AB69-AC6DC24C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CEC7-C1E1-4951-9C2E-2D7F93D8F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35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290F3E8-C238-9FFC-FB09-D3A28ACF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580611-37F5-1F35-6346-1DCB6B6D2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4CC1F0-74C0-4540-E296-590CA8D79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9389-F630-45A9-B7D8-F04A943E5DB9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3044D5-84F4-4F33-C1C0-40A88A502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11D22D-DDDF-64EA-9E07-1D9912083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4CEC7-C1E1-4951-9C2E-2D7F93D8F9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63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A1D1BC3-0129-EAC0-30C8-251EF6EE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DB1B0"/>
                </a:solidFill>
              </a:rPr>
              <a:t>Rotina do bebê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FCE3C3B-CB50-32A7-97D2-8E890283F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600" dirty="0">
                <a:solidFill>
                  <a:srgbClr val="CDB1B0"/>
                </a:solidFill>
              </a:rPr>
              <a:t>Data   horário    Duração mamada    Seio direito/esquerdo   Mamadeira   Cocô   Xixi   Medicação   Horas de Sono</a:t>
            </a:r>
          </a:p>
          <a:p>
            <a:pPr marL="0" indent="0">
              <a:buNone/>
            </a:pPr>
            <a:r>
              <a:rPr lang="pt-BR" dirty="0"/>
              <a:t>                                                                </a:t>
            </a:r>
            <a:endParaRPr lang="pt-BR" sz="1000" dirty="0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902BC64-25A2-284F-0F0C-9CB8E642471F}"/>
              </a:ext>
            </a:extLst>
          </p:cNvPr>
          <p:cNvCxnSpPr>
            <a:cxnSpLocks/>
          </p:cNvCxnSpPr>
          <p:nvPr/>
        </p:nvCxnSpPr>
        <p:spPr>
          <a:xfrm>
            <a:off x="933450" y="2133600"/>
            <a:ext cx="92392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81B6C26-7A24-E9CB-4069-320B359784AC}"/>
              </a:ext>
            </a:extLst>
          </p:cNvPr>
          <p:cNvCxnSpPr>
            <a:cxnSpLocks/>
          </p:cNvCxnSpPr>
          <p:nvPr/>
        </p:nvCxnSpPr>
        <p:spPr>
          <a:xfrm>
            <a:off x="933450" y="2590800"/>
            <a:ext cx="92392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499DEC9-9EE0-34E9-292F-E58C489D6788}"/>
              </a:ext>
            </a:extLst>
          </p:cNvPr>
          <p:cNvCxnSpPr>
            <a:cxnSpLocks/>
          </p:cNvCxnSpPr>
          <p:nvPr/>
        </p:nvCxnSpPr>
        <p:spPr>
          <a:xfrm>
            <a:off x="933450" y="3057525"/>
            <a:ext cx="92392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FF270CE-A1A8-EB01-6031-E7B6D68FC9E9}"/>
              </a:ext>
            </a:extLst>
          </p:cNvPr>
          <p:cNvCxnSpPr>
            <a:cxnSpLocks/>
          </p:cNvCxnSpPr>
          <p:nvPr/>
        </p:nvCxnSpPr>
        <p:spPr>
          <a:xfrm>
            <a:off x="933450" y="3505200"/>
            <a:ext cx="92392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D3C5AE1D-41BB-50DA-E6BD-775590DB802A}"/>
              </a:ext>
            </a:extLst>
          </p:cNvPr>
          <p:cNvCxnSpPr>
            <a:cxnSpLocks/>
          </p:cNvCxnSpPr>
          <p:nvPr/>
        </p:nvCxnSpPr>
        <p:spPr>
          <a:xfrm>
            <a:off x="933450" y="4010025"/>
            <a:ext cx="92392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DF3B23C2-F473-107C-2C6D-5D567F370ABF}"/>
              </a:ext>
            </a:extLst>
          </p:cNvPr>
          <p:cNvCxnSpPr>
            <a:cxnSpLocks/>
          </p:cNvCxnSpPr>
          <p:nvPr/>
        </p:nvCxnSpPr>
        <p:spPr>
          <a:xfrm>
            <a:off x="933450" y="4457700"/>
            <a:ext cx="92392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0FA67DE1-BE43-6FEC-A264-E87F1A4FF15E}"/>
              </a:ext>
            </a:extLst>
          </p:cNvPr>
          <p:cNvCxnSpPr>
            <a:cxnSpLocks/>
          </p:cNvCxnSpPr>
          <p:nvPr/>
        </p:nvCxnSpPr>
        <p:spPr>
          <a:xfrm>
            <a:off x="933450" y="4933950"/>
            <a:ext cx="92392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7DAA42DA-43C4-4F16-DC94-A6E796B3875D}"/>
              </a:ext>
            </a:extLst>
          </p:cNvPr>
          <p:cNvCxnSpPr>
            <a:cxnSpLocks/>
          </p:cNvCxnSpPr>
          <p:nvPr/>
        </p:nvCxnSpPr>
        <p:spPr>
          <a:xfrm>
            <a:off x="933450" y="5391150"/>
            <a:ext cx="92392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528B897A-C848-0F89-2F45-0F631B758A65}"/>
              </a:ext>
            </a:extLst>
          </p:cNvPr>
          <p:cNvCxnSpPr>
            <a:cxnSpLocks/>
          </p:cNvCxnSpPr>
          <p:nvPr/>
        </p:nvCxnSpPr>
        <p:spPr>
          <a:xfrm>
            <a:off x="933450" y="5876925"/>
            <a:ext cx="92392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9AB58F6F-4084-27EF-86FF-CEA8D6BE1AD8}"/>
              </a:ext>
            </a:extLst>
          </p:cNvPr>
          <p:cNvCxnSpPr>
            <a:cxnSpLocks/>
          </p:cNvCxnSpPr>
          <p:nvPr/>
        </p:nvCxnSpPr>
        <p:spPr>
          <a:xfrm>
            <a:off x="933450" y="6329363"/>
            <a:ext cx="92392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CF73060-C205-18A5-0B20-B957C9A244AA}"/>
              </a:ext>
            </a:extLst>
          </p:cNvPr>
          <p:cNvCxnSpPr/>
          <p:nvPr/>
        </p:nvCxnSpPr>
        <p:spPr>
          <a:xfrm>
            <a:off x="1390650" y="1943100"/>
            <a:ext cx="0" cy="43910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06699D28-6CA1-27F0-DFC0-C7E20C151CFD}"/>
              </a:ext>
            </a:extLst>
          </p:cNvPr>
          <p:cNvCxnSpPr/>
          <p:nvPr/>
        </p:nvCxnSpPr>
        <p:spPr>
          <a:xfrm>
            <a:off x="2124075" y="1943100"/>
            <a:ext cx="0" cy="43910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28F768A7-305E-7079-F95E-74524B2DE662}"/>
              </a:ext>
            </a:extLst>
          </p:cNvPr>
          <p:cNvCxnSpPr/>
          <p:nvPr/>
        </p:nvCxnSpPr>
        <p:spPr>
          <a:xfrm>
            <a:off x="3762375" y="1943100"/>
            <a:ext cx="0" cy="43910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4F80D963-A8CF-2BD4-BFA0-060EBF7CBD16}"/>
              </a:ext>
            </a:extLst>
          </p:cNvPr>
          <p:cNvCxnSpPr/>
          <p:nvPr/>
        </p:nvCxnSpPr>
        <p:spPr>
          <a:xfrm>
            <a:off x="5715000" y="1938338"/>
            <a:ext cx="0" cy="43910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AD7699BD-0492-89C9-F8B4-DC8129AEEBF5}"/>
              </a:ext>
            </a:extLst>
          </p:cNvPr>
          <p:cNvCxnSpPr/>
          <p:nvPr/>
        </p:nvCxnSpPr>
        <p:spPr>
          <a:xfrm>
            <a:off x="6810375" y="1938338"/>
            <a:ext cx="0" cy="43910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4DAF3F73-3CEE-A71B-1637-EAC29A0EB81B}"/>
              </a:ext>
            </a:extLst>
          </p:cNvPr>
          <p:cNvCxnSpPr/>
          <p:nvPr/>
        </p:nvCxnSpPr>
        <p:spPr>
          <a:xfrm>
            <a:off x="7353300" y="1938338"/>
            <a:ext cx="0" cy="43910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81B4A4F9-BDEA-8912-77B7-7F8CB84CB33E}"/>
              </a:ext>
            </a:extLst>
          </p:cNvPr>
          <p:cNvCxnSpPr/>
          <p:nvPr/>
        </p:nvCxnSpPr>
        <p:spPr>
          <a:xfrm>
            <a:off x="7781925" y="1938338"/>
            <a:ext cx="0" cy="43910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CE089E1-B080-A54E-F946-3EC4CDE33EE3}"/>
              </a:ext>
            </a:extLst>
          </p:cNvPr>
          <p:cNvCxnSpPr/>
          <p:nvPr/>
        </p:nvCxnSpPr>
        <p:spPr>
          <a:xfrm>
            <a:off x="8820150" y="1938338"/>
            <a:ext cx="0" cy="43910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m 31" descr="Bebê deitado no berço">
            <a:extLst>
              <a:ext uri="{FF2B5EF4-FFF2-40B4-BE49-F238E27FC236}">
                <a16:creationId xmlns:a16="http://schemas.microsoft.com/office/drawing/2014/main" id="{0D228876-3BFD-BA6B-553A-E5543E727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93" y="339315"/>
            <a:ext cx="1691207" cy="112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38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Rotina do bebê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Rotina do bebê</dc:title>
  <dc:creator>Felipe de Carvalho Ribas</dc:creator>
  <cp:lastModifiedBy>Felipe de Carvalho Ribas</cp:lastModifiedBy>
  <cp:revision>1</cp:revision>
  <dcterms:created xsi:type="dcterms:W3CDTF">2024-03-26T20:20:27Z</dcterms:created>
  <dcterms:modified xsi:type="dcterms:W3CDTF">2024-03-26T20:41:52Z</dcterms:modified>
</cp:coreProperties>
</file>