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B1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476" autoAdjust="0"/>
  </p:normalViewPr>
  <p:slideViewPr>
    <p:cSldViewPr snapToGrid="0">
      <p:cViewPr varScale="1">
        <p:scale>
          <a:sx n="75" d="100"/>
          <a:sy n="75" d="100"/>
        </p:scale>
        <p:origin x="9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9D5DA3-10E2-E834-88FC-F668726F4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DA367A-A148-90E3-8AAF-D6EDDAC222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E9F11D-6F31-98D7-B206-CC1082048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8E89-407B-4160-A783-7F68ECE90F55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5219F3-6832-2FAC-1CC2-BCE16A29D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9EF889-6D53-6419-4A7A-82AF4F462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8486-1E5F-43DD-9CEA-37691613E9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472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9056E-C3C0-7026-5CF0-4E56C4FA2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BBBC5F7-0108-00CB-DA96-BD3145058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DFA982-702C-CE84-0B73-383BE19D5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8E89-407B-4160-A783-7F68ECE90F55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74D55F-25A3-8CA5-725A-CBBAE7351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295BD4-3F56-7F57-35AB-321BE73A3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8486-1E5F-43DD-9CEA-37691613E9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05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785325A-E1FF-64B3-B21E-DC107290CC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CCDE986-1A3F-9325-7E93-9198677CA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52DE65-1B8A-7430-260E-C81554D00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8E89-407B-4160-A783-7F68ECE90F55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D477C1-7DEB-951D-4294-9B67D9A6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CEC496F-E83B-5137-12FA-453110194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8486-1E5F-43DD-9CEA-37691613E9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121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58B16B-541F-B235-4EAD-97C4B63F2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F039F0-F11E-CAF8-28B4-CE58FB1BA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DDAF41-68D2-A57B-A2BC-5276658C6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8E89-407B-4160-A783-7F68ECE90F55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00014D-90B5-8A1A-69EF-5E36FD597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B86474-D3EB-DFC0-644B-B6638700B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8486-1E5F-43DD-9CEA-37691613E9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40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1AC437-C05A-4A0F-3589-C0DEE5A42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A96FAE0-D0A2-5FEA-6173-DF82EE9B4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342CA4-AB3D-5D91-B206-14F7BBE4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8E89-407B-4160-A783-7F68ECE90F55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CAF146-CCE7-B5B1-98FC-74BED49A7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3BDC00-6E45-C2E5-1688-4FEC96068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8486-1E5F-43DD-9CEA-37691613E9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563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DD2570-4B79-2CE2-E2BB-B0196240D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489F601-10F4-0EB6-F7AD-D33B7AFF8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F105C3-23DE-EB0E-09EE-3AE732266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92FEF42-D811-C554-4AA9-9BA7B005B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8E89-407B-4160-A783-7F68ECE90F55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FC80AD9-3107-0FC2-8013-F6E948A61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7FEA130-7AF5-2FA4-3498-76E44F822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8486-1E5F-43DD-9CEA-37691613E9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65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AA8F29-A663-871A-12D4-E112AB0BA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92F1893-4003-6800-2DE6-3C836CA7F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BFE2225-033C-04D0-99C4-78DCD0D1B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BE51CC7-014A-70F2-E1FE-44BB9C88DF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458A458-B99D-BEAB-42E9-C974E69885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232DDC6-3039-8DCD-68CB-122457A74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8E89-407B-4160-A783-7F68ECE90F55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75110CB-D844-4824-BE1A-86EE83EEE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E5220A8-8E48-F56D-5639-92611508E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8486-1E5F-43DD-9CEA-37691613E9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592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A342B-1299-2250-00DB-97CA734A0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3694566-4025-6E18-BF0A-F41D96100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8E89-407B-4160-A783-7F68ECE90F55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FFE1D0E-DE33-A5A6-5BE2-E0BEA723D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C6566B4-D763-0471-5B51-F83E185D4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8486-1E5F-43DD-9CEA-37691613E9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26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9C5CF67-61A7-97B8-6231-4DD4FCF76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8E89-407B-4160-A783-7F68ECE90F55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CECD4D6-FB4B-61FE-7076-624BB1781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8946B37-258F-516C-0723-586220614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8486-1E5F-43DD-9CEA-37691613E9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7956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F84050-7361-B304-7C51-2D9DC1FDF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6116AC-0246-4466-6F4E-2743F3669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2E7AC79-AB4E-74A0-A304-BADD5F3B8A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76EAF2-AD7F-9AE6-28B1-DB4430E9E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8E89-407B-4160-A783-7F68ECE90F55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CDCB1BE-67C8-1836-1D73-1E676CABF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B889A4C-02AF-1A7D-E591-B7A5EFD27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8486-1E5F-43DD-9CEA-37691613E9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06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359F45-7B42-D600-CAA5-EDE807A29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6A4D750-2173-5324-2A6C-4139B3BF4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E0E580F-4DE2-82D7-2A2A-FE1AADD3F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11DBDE1-C51E-5AC8-EEAE-BB6D53B52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8E89-407B-4160-A783-7F68ECE90F55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B702BE1-16A3-4EB4-D9FB-3CC9C9227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1037C05-EB01-98DC-1760-9579323B7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8486-1E5F-43DD-9CEA-37691613E9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94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CA755C1-36EF-11DE-84B0-82828BB87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E6345E-4D59-4D67-FD75-56BC95FE8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A17D45-A7CC-7BD1-2005-2BE1A9EA69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38E89-407B-4160-A783-7F68ECE90F55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C93F03-17B7-7859-FC72-51A450A84F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94413E-8C71-D88E-B25A-C92AC7AE92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B8486-1E5F-43DD-9CEA-37691613E9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86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83DF66F-A3F7-DA50-2DF0-97EFB5DC9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DB1B0"/>
                </a:solidFill>
                <a:latin typeface="Evolventa"/>
              </a:rPr>
              <a:t>Viajando com bebê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BD60072F-29D7-9342-E367-651FAF6776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>
                <a:solidFill>
                  <a:srgbClr val="CDB1B0"/>
                </a:solidFill>
              </a:rPr>
              <a:t>NECESSAIRE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Fralda descartável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Fralda de piscina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Sabonete líquido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Shampoo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Hidratante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Algodão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Lenço umedecido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Cotonete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Solução nasal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473639B-C411-3A01-E753-32D95DCEA4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Escova de dente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Escova de cabelo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Protetor Solar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Colônia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Termômetro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Band-aid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Gaze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Soro Fisiológico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Repelente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Inalador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Medicamentos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D066048C-495A-1A95-02C5-A61CE651C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6948" y="207653"/>
            <a:ext cx="1550504" cy="1550504"/>
          </a:xfrm>
          <a:prstGeom prst="rect">
            <a:avLst/>
          </a:prstGeom>
        </p:spPr>
      </p:pic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96E9A984-DA3E-A51A-60AF-17F57FC56A70}"/>
              </a:ext>
            </a:extLst>
          </p:cNvPr>
          <p:cNvSpPr/>
          <p:nvPr/>
        </p:nvSpPr>
        <p:spPr>
          <a:xfrm>
            <a:off x="3680791" y="2150472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A1C0AE81-EF31-4EAB-77CD-26D7AC3E7534}"/>
              </a:ext>
            </a:extLst>
          </p:cNvPr>
          <p:cNvSpPr/>
          <p:nvPr/>
        </p:nvSpPr>
        <p:spPr>
          <a:xfrm>
            <a:off x="3680791" y="2519734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AB3C515D-EC4E-5CC7-AFD7-56E5F1AFE8ED}"/>
              </a:ext>
            </a:extLst>
          </p:cNvPr>
          <p:cNvSpPr/>
          <p:nvPr/>
        </p:nvSpPr>
        <p:spPr>
          <a:xfrm>
            <a:off x="3680791" y="2888996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FB433CF6-52FF-D141-90DE-A1108CBDA8A4}"/>
              </a:ext>
            </a:extLst>
          </p:cNvPr>
          <p:cNvSpPr/>
          <p:nvPr/>
        </p:nvSpPr>
        <p:spPr>
          <a:xfrm>
            <a:off x="3680791" y="3289853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926AB1E1-3636-3490-7067-B32939FDBB8D}"/>
              </a:ext>
            </a:extLst>
          </p:cNvPr>
          <p:cNvSpPr/>
          <p:nvPr/>
        </p:nvSpPr>
        <p:spPr>
          <a:xfrm>
            <a:off x="3680791" y="3690710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A52A96D4-8384-CFE1-7FC9-53E358D02428}"/>
              </a:ext>
            </a:extLst>
          </p:cNvPr>
          <p:cNvSpPr/>
          <p:nvPr/>
        </p:nvSpPr>
        <p:spPr>
          <a:xfrm>
            <a:off x="3680791" y="4036473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6CBD9EC4-A417-1D29-D6DC-A19E35F76BE5}"/>
              </a:ext>
            </a:extLst>
          </p:cNvPr>
          <p:cNvSpPr/>
          <p:nvPr/>
        </p:nvSpPr>
        <p:spPr>
          <a:xfrm>
            <a:off x="3680791" y="4429234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49DFA9E2-907E-3076-4DD5-4419640B810F}"/>
              </a:ext>
            </a:extLst>
          </p:cNvPr>
          <p:cNvSpPr/>
          <p:nvPr/>
        </p:nvSpPr>
        <p:spPr>
          <a:xfrm>
            <a:off x="3680791" y="4823806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: Cantos Arredondados 18">
            <a:extLst>
              <a:ext uri="{FF2B5EF4-FFF2-40B4-BE49-F238E27FC236}">
                <a16:creationId xmlns:a16="http://schemas.microsoft.com/office/drawing/2014/main" id="{D361264C-FDE8-849C-12BA-D4DBA5851A81}"/>
              </a:ext>
            </a:extLst>
          </p:cNvPr>
          <p:cNvSpPr/>
          <p:nvPr/>
        </p:nvSpPr>
        <p:spPr>
          <a:xfrm>
            <a:off x="3680791" y="5248819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A34EAE36-63D2-1D57-B04B-8932415D8EFB}"/>
              </a:ext>
            </a:extLst>
          </p:cNvPr>
          <p:cNvSpPr/>
          <p:nvPr/>
        </p:nvSpPr>
        <p:spPr>
          <a:xfrm>
            <a:off x="8852451" y="1762815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id="{08CAD2AB-5F54-522E-536A-1053E797D238}"/>
              </a:ext>
            </a:extLst>
          </p:cNvPr>
          <p:cNvSpPr/>
          <p:nvPr/>
        </p:nvSpPr>
        <p:spPr>
          <a:xfrm>
            <a:off x="8862391" y="2156198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: Cantos Arredondados 21">
            <a:extLst>
              <a:ext uri="{FF2B5EF4-FFF2-40B4-BE49-F238E27FC236}">
                <a16:creationId xmlns:a16="http://schemas.microsoft.com/office/drawing/2014/main" id="{0756797D-5E87-0DB3-ECB1-829F5B653E91}"/>
              </a:ext>
            </a:extLst>
          </p:cNvPr>
          <p:cNvSpPr/>
          <p:nvPr/>
        </p:nvSpPr>
        <p:spPr>
          <a:xfrm>
            <a:off x="8862391" y="2543230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: Cantos Arredondados 22">
            <a:extLst>
              <a:ext uri="{FF2B5EF4-FFF2-40B4-BE49-F238E27FC236}">
                <a16:creationId xmlns:a16="http://schemas.microsoft.com/office/drawing/2014/main" id="{4BC2C8DD-3EEB-6FC3-59F4-FB24BD303E93}"/>
              </a:ext>
            </a:extLst>
          </p:cNvPr>
          <p:cNvSpPr/>
          <p:nvPr/>
        </p:nvSpPr>
        <p:spPr>
          <a:xfrm>
            <a:off x="8862391" y="2888996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8616AE3C-2370-2213-7369-D4D149E2D061}"/>
              </a:ext>
            </a:extLst>
          </p:cNvPr>
          <p:cNvSpPr/>
          <p:nvPr/>
        </p:nvSpPr>
        <p:spPr>
          <a:xfrm>
            <a:off x="8852451" y="3239414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4CD3FE23-12BF-62DF-9EF1-852FFF2161A5}"/>
              </a:ext>
            </a:extLst>
          </p:cNvPr>
          <p:cNvSpPr/>
          <p:nvPr/>
        </p:nvSpPr>
        <p:spPr>
          <a:xfrm>
            <a:off x="8862391" y="3619685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id="{28BEF38A-69D8-42B7-EE31-0113BB7BC10B}"/>
              </a:ext>
            </a:extLst>
          </p:cNvPr>
          <p:cNvSpPr/>
          <p:nvPr/>
        </p:nvSpPr>
        <p:spPr>
          <a:xfrm>
            <a:off x="8862391" y="4006717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: Cantos Arredondados 26">
            <a:extLst>
              <a:ext uri="{FF2B5EF4-FFF2-40B4-BE49-F238E27FC236}">
                <a16:creationId xmlns:a16="http://schemas.microsoft.com/office/drawing/2014/main" id="{1E359DC3-E1CA-FB7D-A184-B9F02E4902D1}"/>
              </a:ext>
            </a:extLst>
          </p:cNvPr>
          <p:cNvSpPr/>
          <p:nvPr/>
        </p:nvSpPr>
        <p:spPr>
          <a:xfrm>
            <a:off x="8852451" y="4393749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: Cantos Arredondados 27">
            <a:extLst>
              <a:ext uri="{FF2B5EF4-FFF2-40B4-BE49-F238E27FC236}">
                <a16:creationId xmlns:a16="http://schemas.microsoft.com/office/drawing/2014/main" id="{6F3AA92E-5A18-977B-C829-7A7A5BA443AC}"/>
              </a:ext>
            </a:extLst>
          </p:cNvPr>
          <p:cNvSpPr/>
          <p:nvPr/>
        </p:nvSpPr>
        <p:spPr>
          <a:xfrm>
            <a:off x="8862391" y="4813545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: Cantos Arredondados 28">
            <a:extLst>
              <a:ext uri="{FF2B5EF4-FFF2-40B4-BE49-F238E27FC236}">
                <a16:creationId xmlns:a16="http://schemas.microsoft.com/office/drawing/2014/main" id="{E177CFE6-2192-D426-D611-81A623FB822D}"/>
              </a:ext>
            </a:extLst>
          </p:cNvPr>
          <p:cNvSpPr/>
          <p:nvPr/>
        </p:nvSpPr>
        <p:spPr>
          <a:xfrm>
            <a:off x="8862391" y="5197399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: Cantos Arredondados 29">
            <a:extLst>
              <a:ext uri="{FF2B5EF4-FFF2-40B4-BE49-F238E27FC236}">
                <a16:creationId xmlns:a16="http://schemas.microsoft.com/office/drawing/2014/main" id="{B9A8FAA8-9CF0-1D06-F3FC-F3726336F44C}"/>
              </a:ext>
            </a:extLst>
          </p:cNvPr>
          <p:cNvSpPr/>
          <p:nvPr/>
        </p:nvSpPr>
        <p:spPr>
          <a:xfrm>
            <a:off x="8862391" y="5568136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792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8EAC14-9DAD-F5C5-7966-CCBAE7EFE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DB1B0"/>
                </a:solidFill>
              </a:rPr>
              <a:t>Viajando com bebê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2834B0-6646-1E26-5761-270C2F69B4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>
                <a:solidFill>
                  <a:srgbClr val="CDB1B0"/>
                </a:solidFill>
              </a:rPr>
              <a:t>ROUPAS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Body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Camiseta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Calça/culote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Shorts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Saia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Vestido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Macacão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Pijama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Casaco</a:t>
            </a:r>
          </a:p>
          <a:p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BF7E871-BCFC-D892-FDBD-24B5AA15EB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Meia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Calcinha/cueca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Sandália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Tênis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Sapato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Maiô/sunga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Chapéu/boné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22630625-614E-2979-689B-4F055560FE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1918" y="257624"/>
            <a:ext cx="1540564" cy="1540564"/>
          </a:xfrm>
          <a:prstGeom prst="rect">
            <a:avLst/>
          </a:prstGeom>
        </p:spPr>
      </p:pic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782F7CF9-1203-1A67-0EF5-0B5CB4F984C6}"/>
              </a:ext>
            </a:extLst>
          </p:cNvPr>
          <p:cNvSpPr/>
          <p:nvPr/>
        </p:nvSpPr>
        <p:spPr>
          <a:xfrm>
            <a:off x="8852451" y="1775927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3317117B-A0D0-5A2E-7D12-81C32D693723}"/>
              </a:ext>
            </a:extLst>
          </p:cNvPr>
          <p:cNvSpPr/>
          <p:nvPr/>
        </p:nvSpPr>
        <p:spPr>
          <a:xfrm>
            <a:off x="8852451" y="2195920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2EC3601A-C741-33FC-2D2E-6AD80D9D2911}"/>
              </a:ext>
            </a:extLst>
          </p:cNvPr>
          <p:cNvSpPr/>
          <p:nvPr/>
        </p:nvSpPr>
        <p:spPr>
          <a:xfrm>
            <a:off x="8852451" y="2596035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7C8F5CA9-DF3A-1950-9EBF-E5B4C991326B}"/>
              </a:ext>
            </a:extLst>
          </p:cNvPr>
          <p:cNvSpPr/>
          <p:nvPr/>
        </p:nvSpPr>
        <p:spPr>
          <a:xfrm>
            <a:off x="8852451" y="2982367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BFAF8792-A423-FB20-7645-DDA1433201CE}"/>
              </a:ext>
            </a:extLst>
          </p:cNvPr>
          <p:cNvSpPr/>
          <p:nvPr/>
        </p:nvSpPr>
        <p:spPr>
          <a:xfrm>
            <a:off x="8852451" y="3400180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AB7F6DDF-DAFA-B524-B20B-71A99893E15F}"/>
              </a:ext>
            </a:extLst>
          </p:cNvPr>
          <p:cNvSpPr/>
          <p:nvPr/>
        </p:nvSpPr>
        <p:spPr>
          <a:xfrm>
            <a:off x="8852451" y="3803804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252D4C35-B805-814C-34AE-E70C1FF88202}"/>
              </a:ext>
            </a:extLst>
          </p:cNvPr>
          <p:cNvSpPr/>
          <p:nvPr/>
        </p:nvSpPr>
        <p:spPr>
          <a:xfrm>
            <a:off x="8852451" y="4204250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8E9114B6-B3F1-8CD4-6D85-AFA26D94E879}"/>
              </a:ext>
            </a:extLst>
          </p:cNvPr>
          <p:cNvSpPr/>
          <p:nvPr/>
        </p:nvSpPr>
        <p:spPr>
          <a:xfrm>
            <a:off x="3627783" y="2152981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65007D9D-FDFB-9FF8-427D-B90326672B87}"/>
              </a:ext>
            </a:extLst>
          </p:cNvPr>
          <p:cNvSpPr/>
          <p:nvPr/>
        </p:nvSpPr>
        <p:spPr>
          <a:xfrm>
            <a:off x="3627783" y="2534183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06EFDAAC-4930-CB24-EDBC-FF52CB912F16}"/>
              </a:ext>
            </a:extLst>
          </p:cNvPr>
          <p:cNvSpPr/>
          <p:nvPr/>
        </p:nvSpPr>
        <p:spPr>
          <a:xfrm>
            <a:off x="3627783" y="2945187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7FF591A6-91BF-CEF7-DF7B-16D8483D5971}"/>
              </a:ext>
            </a:extLst>
          </p:cNvPr>
          <p:cNvSpPr/>
          <p:nvPr/>
        </p:nvSpPr>
        <p:spPr>
          <a:xfrm>
            <a:off x="3627783" y="3346799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EF1CEDD7-08AA-133D-A0D1-2EBA84265809}"/>
              </a:ext>
            </a:extLst>
          </p:cNvPr>
          <p:cNvSpPr/>
          <p:nvPr/>
        </p:nvSpPr>
        <p:spPr>
          <a:xfrm>
            <a:off x="3627783" y="3736548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: Cantos Arredondados 18">
            <a:extLst>
              <a:ext uri="{FF2B5EF4-FFF2-40B4-BE49-F238E27FC236}">
                <a16:creationId xmlns:a16="http://schemas.microsoft.com/office/drawing/2014/main" id="{1D7BCD39-63BD-C650-28AA-146AB6BEBBA8}"/>
              </a:ext>
            </a:extLst>
          </p:cNvPr>
          <p:cNvSpPr/>
          <p:nvPr/>
        </p:nvSpPr>
        <p:spPr>
          <a:xfrm>
            <a:off x="3621156" y="4148427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8F312EFE-EDE5-33F3-895D-60FBE14E0237}"/>
              </a:ext>
            </a:extLst>
          </p:cNvPr>
          <p:cNvSpPr/>
          <p:nvPr/>
        </p:nvSpPr>
        <p:spPr>
          <a:xfrm>
            <a:off x="3627783" y="4570482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id="{99860B2C-C564-81B9-B3E1-9D5436B6F204}"/>
              </a:ext>
            </a:extLst>
          </p:cNvPr>
          <p:cNvSpPr/>
          <p:nvPr/>
        </p:nvSpPr>
        <p:spPr>
          <a:xfrm>
            <a:off x="3621156" y="4974608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: Cantos Arredondados 21">
            <a:extLst>
              <a:ext uri="{FF2B5EF4-FFF2-40B4-BE49-F238E27FC236}">
                <a16:creationId xmlns:a16="http://schemas.microsoft.com/office/drawing/2014/main" id="{C7DCCEED-2313-93BC-8906-0ABB15750F16}"/>
              </a:ext>
            </a:extLst>
          </p:cNvPr>
          <p:cNvSpPr/>
          <p:nvPr/>
        </p:nvSpPr>
        <p:spPr>
          <a:xfrm>
            <a:off x="3621156" y="5387840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365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8E2835-079B-C97D-E8E3-375724639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DB1B0"/>
                </a:solidFill>
              </a:rPr>
              <a:t>Viajando com bebê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422313-4774-2BC9-DBFF-20C243B89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9174" y="1690688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>
                <a:solidFill>
                  <a:srgbClr val="CDB1B0"/>
                </a:solidFill>
              </a:rPr>
              <a:t>ALIMENTAÇÃO</a:t>
            </a:r>
            <a:endParaRPr lang="pt-BR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Mamadeira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Esterilizador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Chupetas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Papinha/frutas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Água mineral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Leite em pó</a:t>
            </a:r>
            <a:endParaRPr lang="pt-BR" dirty="0">
              <a:solidFill>
                <a:srgbClr val="CDB1B0"/>
              </a:solidFill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5D3A8A-233A-B0E5-BC59-A54859EDC2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>
                <a:solidFill>
                  <a:srgbClr val="CDB1B0"/>
                </a:solidFill>
              </a:rPr>
              <a:t>CAMA E BANHO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Jogo de toalha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Jogo de lençol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Cobertor/manta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Travesseiro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Fralda de boca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Fralda de ombro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Toalha fralda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Babadores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Roupão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F4909BF-94EE-0276-A412-B5B0906CAD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5450" y="173038"/>
            <a:ext cx="1571625" cy="1571625"/>
          </a:xfrm>
          <a:prstGeom prst="rect">
            <a:avLst/>
          </a:prstGeom>
        </p:spPr>
      </p:pic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C6EF2E2D-8330-8421-7A5A-EEA89BDD1B01}"/>
              </a:ext>
            </a:extLst>
          </p:cNvPr>
          <p:cNvSpPr/>
          <p:nvPr/>
        </p:nvSpPr>
        <p:spPr>
          <a:xfrm>
            <a:off x="8763000" y="2223188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35E9FAE8-C11F-1599-19B4-26EFF4031079}"/>
              </a:ext>
            </a:extLst>
          </p:cNvPr>
          <p:cNvSpPr/>
          <p:nvPr/>
        </p:nvSpPr>
        <p:spPr>
          <a:xfrm>
            <a:off x="8763000" y="2599145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28C3F758-50F2-B634-400E-67E1DA83311A}"/>
              </a:ext>
            </a:extLst>
          </p:cNvPr>
          <p:cNvSpPr/>
          <p:nvPr/>
        </p:nvSpPr>
        <p:spPr>
          <a:xfrm>
            <a:off x="8763000" y="2999260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397900C5-D1B4-73D7-C011-439720126809}"/>
              </a:ext>
            </a:extLst>
          </p:cNvPr>
          <p:cNvSpPr/>
          <p:nvPr/>
        </p:nvSpPr>
        <p:spPr>
          <a:xfrm>
            <a:off x="8759687" y="3415165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A5B17D50-6BE1-A641-8CDB-1D890F951B42}"/>
              </a:ext>
            </a:extLst>
          </p:cNvPr>
          <p:cNvSpPr/>
          <p:nvPr/>
        </p:nvSpPr>
        <p:spPr>
          <a:xfrm>
            <a:off x="8753061" y="3822566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194AA555-244C-FFA8-59F3-83462250DF85}"/>
              </a:ext>
            </a:extLst>
          </p:cNvPr>
          <p:cNvSpPr/>
          <p:nvPr/>
        </p:nvSpPr>
        <p:spPr>
          <a:xfrm>
            <a:off x="8759687" y="4235798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5F19A2D7-EB9E-2693-BC47-C8CB38D9E91F}"/>
              </a:ext>
            </a:extLst>
          </p:cNvPr>
          <p:cNvSpPr/>
          <p:nvPr/>
        </p:nvSpPr>
        <p:spPr>
          <a:xfrm>
            <a:off x="8759687" y="4638586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6289527F-04A8-8D78-05C6-92A1249DDDF4}"/>
              </a:ext>
            </a:extLst>
          </p:cNvPr>
          <p:cNvSpPr/>
          <p:nvPr/>
        </p:nvSpPr>
        <p:spPr>
          <a:xfrm>
            <a:off x="8749749" y="5041374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61744935-780B-73B2-A423-0DDB344CE0F7}"/>
              </a:ext>
            </a:extLst>
          </p:cNvPr>
          <p:cNvSpPr/>
          <p:nvPr/>
        </p:nvSpPr>
        <p:spPr>
          <a:xfrm>
            <a:off x="8759687" y="5435759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A174FCED-0245-4F1B-0DFF-67F2BBCC4307}"/>
              </a:ext>
            </a:extLst>
          </p:cNvPr>
          <p:cNvSpPr/>
          <p:nvPr/>
        </p:nvSpPr>
        <p:spPr>
          <a:xfrm>
            <a:off x="3429000" y="2121895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DF49DE7C-D450-CBF7-A663-C54B51A05087}"/>
              </a:ext>
            </a:extLst>
          </p:cNvPr>
          <p:cNvSpPr/>
          <p:nvPr/>
        </p:nvSpPr>
        <p:spPr>
          <a:xfrm>
            <a:off x="3429000" y="2501483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081B848A-76BC-7185-6767-C9AD266901AC}"/>
              </a:ext>
            </a:extLst>
          </p:cNvPr>
          <p:cNvSpPr/>
          <p:nvPr/>
        </p:nvSpPr>
        <p:spPr>
          <a:xfrm>
            <a:off x="3429000" y="2896429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: Cantos Arredondados 18">
            <a:extLst>
              <a:ext uri="{FF2B5EF4-FFF2-40B4-BE49-F238E27FC236}">
                <a16:creationId xmlns:a16="http://schemas.microsoft.com/office/drawing/2014/main" id="{49100433-6A20-A8A9-B610-81B98E957214}"/>
              </a:ext>
            </a:extLst>
          </p:cNvPr>
          <p:cNvSpPr/>
          <p:nvPr/>
        </p:nvSpPr>
        <p:spPr>
          <a:xfrm>
            <a:off x="3429000" y="3276017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36607745-87D2-DE11-99D5-A952812525D2}"/>
              </a:ext>
            </a:extLst>
          </p:cNvPr>
          <p:cNvSpPr/>
          <p:nvPr/>
        </p:nvSpPr>
        <p:spPr>
          <a:xfrm>
            <a:off x="3429000" y="3722999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id="{5C0BD29A-2F8B-B6CC-06FA-55F5EA2DE59F}"/>
              </a:ext>
            </a:extLst>
          </p:cNvPr>
          <p:cNvSpPr/>
          <p:nvPr/>
        </p:nvSpPr>
        <p:spPr>
          <a:xfrm>
            <a:off x="3429000" y="4115279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0741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F7AA49-5BDE-3B21-E95C-9FA539BC9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DB1B0"/>
                </a:solidFill>
              </a:rPr>
              <a:t>Viajando com bebê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79A3D7-2AE7-6DD2-3A25-E1C0137535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>
                <a:solidFill>
                  <a:srgbClr val="CDB1B0"/>
                </a:solidFill>
              </a:rPr>
              <a:t>OUTROS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Carrinho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Berço portátil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Almofada amamentar</a:t>
            </a:r>
          </a:p>
          <a:p>
            <a:r>
              <a:rPr lang="pt-BR" dirty="0" err="1">
                <a:solidFill>
                  <a:schemeClr val="bg1">
                    <a:lumMod val="65000"/>
                  </a:schemeClr>
                </a:solidFill>
              </a:rPr>
              <a:t>Sling</a:t>
            </a: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/canguru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Babá eletrônica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Brinquedos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Bola</a:t>
            </a:r>
          </a:p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Organizador mala 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2CBDAEBC-2215-C747-4999-0D7AF3355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2" y="166688"/>
            <a:ext cx="1524000" cy="1524000"/>
          </a:xfrm>
          <a:prstGeom prst="rect">
            <a:avLst/>
          </a:prstGeom>
        </p:spPr>
      </p:pic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BE0EC39F-A28F-496C-8BE1-621BCB476A74}"/>
              </a:ext>
            </a:extLst>
          </p:cNvPr>
          <p:cNvSpPr/>
          <p:nvPr/>
        </p:nvSpPr>
        <p:spPr>
          <a:xfrm>
            <a:off x="4687956" y="5606499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B557BCB7-918E-C405-79C1-B93557880A53}"/>
              </a:ext>
            </a:extLst>
          </p:cNvPr>
          <p:cNvSpPr/>
          <p:nvPr/>
        </p:nvSpPr>
        <p:spPr>
          <a:xfrm>
            <a:off x="4687956" y="5090771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AE42B41D-FDF6-A4E6-6DB0-24881866FB67}"/>
              </a:ext>
            </a:extLst>
          </p:cNvPr>
          <p:cNvSpPr/>
          <p:nvPr/>
        </p:nvSpPr>
        <p:spPr>
          <a:xfrm>
            <a:off x="4687956" y="4604197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35DA9FB4-C864-16E3-DDA3-7DE5B99A2BBE}"/>
              </a:ext>
            </a:extLst>
          </p:cNvPr>
          <p:cNvSpPr/>
          <p:nvPr/>
        </p:nvSpPr>
        <p:spPr>
          <a:xfrm>
            <a:off x="4687956" y="4163598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F5625131-2929-F627-A9AB-0DB6B84C6757}"/>
              </a:ext>
            </a:extLst>
          </p:cNvPr>
          <p:cNvSpPr/>
          <p:nvPr/>
        </p:nvSpPr>
        <p:spPr>
          <a:xfrm>
            <a:off x="4687956" y="3680707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53C8816D-639E-95E2-6ABB-584AE8F12744}"/>
              </a:ext>
            </a:extLst>
          </p:cNvPr>
          <p:cNvSpPr/>
          <p:nvPr/>
        </p:nvSpPr>
        <p:spPr>
          <a:xfrm>
            <a:off x="4687956" y="3194133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71F8D1A5-9BF2-C506-B646-623206CBC045}"/>
              </a:ext>
            </a:extLst>
          </p:cNvPr>
          <p:cNvSpPr/>
          <p:nvPr/>
        </p:nvSpPr>
        <p:spPr>
          <a:xfrm>
            <a:off x="4687956" y="2713042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142DB030-B454-07B3-2ABF-47B29961CBED}"/>
              </a:ext>
            </a:extLst>
          </p:cNvPr>
          <p:cNvSpPr/>
          <p:nvPr/>
        </p:nvSpPr>
        <p:spPr>
          <a:xfrm>
            <a:off x="4687956" y="2231952"/>
            <a:ext cx="417444" cy="278295"/>
          </a:xfrm>
          <a:prstGeom prst="roundRect">
            <a:avLst/>
          </a:prstGeom>
          <a:ln>
            <a:solidFill>
              <a:srgbClr val="CDB1B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913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120</Words>
  <Application>Microsoft Office PowerPoint</Application>
  <PresentationFormat>Widescreen</PresentationFormat>
  <Paragraphs>69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Evolventa</vt:lpstr>
      <vt:lpstr>Tema do Office</vt:lpstr>
      <vt:lpstr>Viajando com bebê</vt:lpstr>
      <vt:lpstr>Viajando com bebê</vt:lpstr>
      <vt:lpstr>Viajando com bebê</vt:lpstr>
      <vt:lpstr>Viajando com bebê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Viajando com bebê</dc:title>
  <dc:creator>Felipe de Carvalho Ribas</dc:creator>
  <cp:lastModifiedBy>Felipe de Carvalho Ribas</cp:lastModifiedBy>
  <cp:revision>1</cp:revision>
  <cp:lastPrinted>2024-03-29T14:27:04Z</cp:lastPrinted>
  <dcterms:created xsi:type="dcterms:W3CDTF">2024-03-26T19:25:11Z</dcterms:created>
  <dcterms:modified xsi:type="dcterms:W3CDTF">2024-03-29T14:28:47Z</dcterms:modified>
</cp:coreProperties>
</file>